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751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3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752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65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83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38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99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4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18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512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EFC8A-F12F-40C9-937A-CA6EAF859584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F21A3-84E9-40B7-926E-2E07C3B40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90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752600" y="1447800"/>
            <a:ext cx="3429000" cy="3429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733800" y="1436316"/>
            <a:ext cx="3581400" cy="34404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54235" y="1066984"/>
            <a:ext cx="2698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Professor Samuel C.C. 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29244" y="1078468"/>
            <a:ext cx="252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Professor Burton Richter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52600" y="228600"/>
            <a:ext cx="563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1976 Nobel Prize: the J/Psi Particle</a:t>
            </a:r>
          </a:p>
          <a:p>
            <a:pPr algn="ctr"/>
            <a:r>
              <a:rPr lang="en-US" b="1" dirty="0" smtClean="0"/>
              <a:t>Awarded for their “pioneering work in the discovery of a heavy elementary particle of a new kind.”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04804" y="2362200"/>
            <a:ext cx="12988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Used particle accelerators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Years of preparation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Discovered the same particle nearly simultaneously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259031" y="5089257"/>
            <a:ext cx="6390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Implications of discovery: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Essential in understanding the composition of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Further supported new dimensions since it takes a fourth quark to understand the J/Psi particle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“Changed the physics of elementary particles”</a:t>
            </a:r>
            <a:endParaRPr lang="en-US" sz="1200" dirty="0"/>
          </a:p>
        </p:txBody>
      </p:sp>
      <p:pic>
        <p:nvPicPr>
          <p:cNvPr id="1026" name="Picture 2" descr="Burton Rich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57" y="597932"/>
            <a:ext cx="1423043" cy="201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amuel Chao Chung 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658441"/>
            <a:ext cx="1380259" cy="1952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093767" y="1981200"/>
            <a:ext cx="1905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Psi Particle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Collided electrons with positrons to create a heavier particle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Particle lived much longer than expected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Difficulties</a:t>
            </a:r>
            <a:r>
              <a:rPr lang="en-US" sz="1200" dirty="0" smtClean="0"/>
              <a:t>: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Found that the particle     </a:t>
            </a:r>
          </a:p>
          <a:p>
            <a:r>
              <a:rPr lang="en-US" sz="1200" dirty="0" smtClean="0"/>
              <a:t>     could only be created </a:t>
            </a:r>
          </a:p>
          <a:p>
            <a:r>
              <a:rPr lang="en-US" sz="1200" dirty="0" smtClean="0"/>
              <a:t>     at a specific speed of                    </a:t>
            </a:r>
          </a:p>
          <a:p>
            <a:r>
              <a:rPr lang="en-US" sz="1200" dirty="0" smtClean="0"/>
              <a:t>     collision</a:t>
            </a:r>
          </a:p>
          <a:p>
            <a:endParaRPr 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endParaRPr lang="en-US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103666" y="1604227"/>
            <a:ext cx="17543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J Particle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Collided protons with a beryllium target at rest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Created “daughter particles” (electron and positron) through radiation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Predicted attributes of “parent particle” from “daughter particles”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 smtClean="0"/>
              <a:t>Difficulties:</a:t>
            </a:r>
          </a:p>
          <a:p>
            <a:r>
              <a:rPr lang="en-US" sz="1200" dirty="0" smtClean="0"/>
              <a:t>      Picking </a:t>
            </a:r>
            <a:r>
              <a:rPr lang="en-US" sz="1200" dirty="0" smtClean="0"/>
              <a:t>a few pairs of   </a:t>
            </a:r>
          </a:p>
          <a:p>
            <a:r>
              <a:rPr lang="en-US" sz="1200" dirty="0" smtClean="0"/>
              <a:t>     “daughter particles”    </a:t>
            </a:r>
          </a:p>
          <a:p>
            <a:r>
              <a:rPr lang="en-US" sz="1200" dirty="0" smtClean="0"/>
              <a:t>     from countless other </a:t>
            </a:r>
          </a:p>
          <a:p>
            <a:r>
              <a:rPr lang="en-US" sz="1200" dirty="0" smtClean="0"/>
              <a:t>     particles being </a:t>
            </a:r>
          </a:p>
          <a:p>
            <a:r>
              <a:rPr lang="en-US" sz="1200" dirty="0" smtClean="0"/>
              <a:t>     produced</a:t>
            </a:r>
          </a:p>
          <a:p>
            <a:endParaRPr lang="en-US" sz="12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94294" y="6172200"/>
            <a:ext cx="7319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Sources:  "Press Release: The 1976 Nobel Prize in Physics". </a:t>
            </a:r>
            <a:r>
              <a:rPr lang="en-US" sz="1200" i="1" dirty="0" smtClean="0"/>
              <a:t>Nobelprize.org.</a:t>
            </a:r>
            <a:r>
              <a:rPr lang="en-US" sz="1200" dirty="0" smtClean="0"/>
              <a:t> Nobel Media AB 2013. Web. 8 Oct 2013. &lt;http://www.nobelprize.org/nobel_prizes/physics/laureates/1976/press.html&gt;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6580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205</Words>
  <Application>Microsoft Office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sammiesloan</dc:creator>
  <cp:lastModifiedBy>sammiesloan</cp:lastModifiedBy>
  <cp:revision>8</cp:revision>
  <dcterms:created xsi:type="dcterms:W3CDTF">2013-10-07T22:52:21Z</dcterms:created>
  <dcterms:modified xsi:type="dcterms:W3CDTF">2013-10-07T23:40:57Z</dcterms:modified>
</cp:coreProperties>
</file>